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94" autoAdjust="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C5D3B-082A-BE45-B2E4-A428D2352CE0}" type="datetimeFigureOut">
              <a:rPr lang="en-US" smtClean="0"/>
              <a:pPr/>
              <a:t>9/26/13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E7349-A86B-EB4E-9355-53DC0DC156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C5D3B-082A-BE45-B2E4-A428D2352CE0}" type="datetimeFigureOut">
              <a:rPr lang="en-US" smtClean="0"/>
              <a:pPr/>
              <a:t>9/26/13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E7349-A86B-EB4E-9355-53DC0DC156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C5D3B-082A-BE45-B2E4-A428D2352CE0}" type="datetimeFigureOut">
              <a:rPr lang="en-US" smtClean="0"/>
              <a:pPr/>
              <a:t>9/26/13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E7349-A86B-EB4E-9355-53DC0DC156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C5D3B-082A-BE45-B2E4-A428D2352CE0}" type="datetimeFigureOut">
              <a:rPr lang="en-US" smtClean="0"/>
              <a:pPr/>
              <a:t>9/26/13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E7349-A86B-EB4E-9355-53DC0DC156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C5D3B-082A-BE45-B2E4-A428D2352CE0}" type="datetimeFigureOut">
              <a:rPr lang="en-US" smtClean="0"/>
              <a:pPr/>
              <a:t>9/26/13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E7349-A86B-EB4E-9355-53DC0DC156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C5D3B-082A-BE45-B2E4-A428D2352CE0}" type="datetimeFigureOut">
              <a:rPr lang="en-US" smtClean="0"/>
              <a:pPr/>
              <a:t>9/26/13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E7349-A86B-EB4E-9355-53DC0DC156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C5D3B-082A-BE45-B2E4-A428D2352CE0}" type="datetimeFigureOut">
              <a:rPr lang="en-US" smtClean="0"/>
              <a:pPr/>
              <a:t>9/26/13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E7349-A86B-EB4E-9355-53DC0DC156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C5D3B-082A-BE45-B2E4-A428D2352CE0}" type="datetimeFigureOut">
              <a:rPr lang="en-US" smtClean="0"/>
              <a:pPr/>
              <a:t>9/26/13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E7349-A86B-EB4E-9355-53DC0DC156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C5D3B-082A-BE45-B2E4-A428D2352CE0}" type="datetimeFigureOut">
              <a:rPr lang="en-US" smtClean="0"/>
              <a:pPr/>
              <a:t>9/26/13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E7349-A86B-EB4E-9355-53DC0DC156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C5D3B-082A-BE45-B2E4-A428D2352CE0}" type="datetimeFigureOut">
              <a:rPr lang="en-US" smtClean="0"/>
              <a:pPr/>
              <a:t>9/26/13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E7349-A86B-EB4E-9355-53DC0DC156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C5D3B-082A-BE45-B2E4-A428D2352CE0}" type="datetimeFigureOut">
              <a:rPr lang="en-US" smtClean="0"/>
              <a:pPr/>
              <a:t>9/26/13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E7349-A86B-EB4E-9355-53DC0DC156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4C5D3B-082A-BE45-B2E4-A428D2352CE0}" type="datetimeFigureOut">
              <a:rPr lang="en-US" smtClean="0"/>
              <a:pPr/>
              <a:t>9/26/13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8E7349-A86B-EB4E-9355-53DC0DC1567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Nabila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Geetika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262" y="819819"/>
            <a:ext cx="8122051" cy="540986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40012" y="4664865"/>
            <a:ext cx="1965159" cy="3693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computadora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6764454" y="2008484"/>
            <a:ext cx="1606882" cy="272117"/>
          </a:xfrm>
          <a:prstGeom prst="round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764454" y="1957435"/>
            <a:ext cx="16068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biblioteca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820645" y="2603766"/>
            <a:ext cx="1269955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el </a:t>
            </a:r>
            <a:r>
              <a:rPr lang="en-US" dirty="0" err="1" smtClean="0"/>
              <a:t>estante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hool cutawa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229" y="552450"/>
            <a:ext cx="8128000" cy="5753100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3628443" y="1538743"/>
            <a:ext cx="1710552" cy="369332"/>
          </a:xfrm>
          <a:prstGeom prst="round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628443" y="1538743"/>
            <a:ext cx="1710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 </a:t>
            </a:r>
            <a:r>
              <a:rPr lang="en-US" dirty="0" err="1" smtClean="0"/>
              <a:t>cuarto</a:t>
            </a:r>
            <a:r>
              <a:rPr lang="en-US" dirty="0" smtClean="0"/>
              <a:t> </a:t>
            </a:r>
            <a:r>
              <a:rPr lang="en-US" dirty="0" err="1" smtClean="0"/>
              <a:t>piso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4263421" y="5429385"/>
            <a:ext cx="2151148" cy="453528"/>
          </a:xfrm>
          <a:prstGeom prst="round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263421" y="5429385"/>
            <a:ext cx="21511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 primer </a:t>
            </a:r>
            <a:r>
              <a:rPr lang="en-US" dirty="0" err="1" smtClean="0"/>
              <a:t>piso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628443" y="4544989"/>
            <a:ext cx="1879015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El </a:t>
            </a:r>
            <a:r>
              <a:rPr lang="en-US" dirty="0" err="1" smtClean="0"/>
              <a:t>segundo</a:t>
            </a:r>
            <a:r>
              <a:rPr lang="en-US" dirty="0" smtClean="0"/>
              <a:t> </a:t>
            </a:r>
            <a:r>
              <a:rPr lang="en-US" dirty="0" err="1" smtClean="0"/>
              <a:t>piso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4223" y="481263"/>
            <a:ext cx="4248319" cy="546768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470028" y="4522268"/>
            <a:ext cx="1327609" cy="3693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ventana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654361" y="2517099"/>
            <a:ext cx="1313919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persiana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20100910-education-school-hallway-300x2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047" y="617799"/>
            <a:ext cx="8438234" cy="5766126"/>
          </a:xfrm>
          <a:prstGeom prst="rect">
            <a:avLst/>
          </a:prstGeom>
        </p:spPr>
      </p:pic>
      <p:sp>
        <p:nvSpPr>
          <p:cNvPr id="3" name="Rounded Rectangle 2"/>
          <p:cNvSpPr/>
          <p:nvPr/>
        </p:nvSpPr>
        <p:spPr>
          <a:xfrm>
            <a:off x="858687" y="3145530"/>
            <a:ext cx="1170302" cy="310991"/>
          </a:xfrm>
          <a:prstGeom prst="round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58687" y="3145530"/>
            <a:ext cx="117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 locker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earth_science_classroom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9545" r="-19545"/>
          <a:stretch>
            <a:fillRect/>
          </a:stretch>
        </p:blipFill>
        <p:spPr>
          <a:xfrm>
            <a:off x="-665944" y="600638"/>
            <a:ext cx="10515177" cy="5782942"/>
          </a:xfrm>
        </p:spPr>
      </p:pic>
      <p:sp>
        <p:nvSpPr>
          <p:cNvPr id="3" name="TextBox 2"/>
          <p:cNvSpPr txBox="1"/>
          <p:nvPr/>
        </p:nvSpPr>
        <p:spPr>
          <a:xfrm>
            <a:off x="4807687" y="1399460"/>
            <a:ext cx="2708373" cy="369332"/>
          </a:xfrm>
          <a:prstGeom prst="rect">
            <a:avLst/>
          </a:prstGeom>
          <a:effectLst>
            <a:outerShdw blurRad="50800" dist="38100" dir="5400000">
              <a:srgbClr val="000000">
                <a:alpha val="43000"/>
              </a:srgb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el </a:t>
            </a:r>
            <a:r>
              <a:rPr lang="en-US" dirty="0" err="1" smtClean="0"/>
              <a:t>salón</a:t>
            </a:r>
            <a:r>
              <a:rPr lang="en-US" dirty="0" smtClean="0"/>
              <a:t> de </a:t>
            </a:r>
            <a:r>
              <a:rPr lang="en-US" dirty="0" err="1" smtClean="0"/>
              <a:t>clase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405967" y="4097909"/>
            <a:ext cx="1127408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la mesa</a:t>
            </a:r>
            <a:endParaRPr lang="en-US" dirty="0"/>
          </a:p>
        </p:txBody>
      </p:sp>
      <p:sp>
        <p:nvSpPr>
          <p:cNvPr id="6" name="Down Arrow 5"/>
          <p:cNvSpPr/>
          <p:nvPr/>
        </p:nvSpPr>
        <p:spPr>
          <a:xfrm>
            <a:off x="4807687" y="4467241"/>
            <a:ext cx="161984" cy="369332"/>
          </a:xfrm>
          <a:prstGeom prst="downArrow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323858" y="5267380"/>
            <a:ext cx="101078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silla</a:t>
            </a:r>
            <a:endParaRPr lang="en-US" dirty="0"/>
          </a:p>
        </p:txBody>
      </p:sp>
      <p:sp>
        <p:nvSpPr>
          <p:cNvPr id="8" name="Left Arrow 7"/>
          <p:cNvSpPr/>
          <p:nvPr/>
        </p:nvSpPr>
        <p:spPr>
          <a:xfrm>
            <a:off x="5779591" y="5442343"/>
            <a:ext cx="544267" cy="194369"/>
          </a:xfrm>
          <a:prstGeom prst="lef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alhan_Colorado_High_School_Gymnasium_by_David_Shankbone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346" r="-18346"/>
          <a:stretch>
            <a:fillRect/>
          </a:stretch>
        </p:blipFill>
        <p:spPr>
          <a:xfrm>
            <a:off x="-683699" y="700991"/>
            <a:ext cx="10515175" cy="5782941"/>
          </a:xfrm>
        </p:spPr>
      </p:pic>
      <p:sp>
        <p:nvSpPr>
          <p:cNvPr id="6" name="TextBox 5"/>
          <p:cNvSpPr txBox="1"/>
          <p:nvPr/>
        </p:nvSpPr>
        <p:spPr>
          <a:xfrm>
            <a:off x="1270119" y="1063987"/>
            <a:ext cx="43424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493248" y="1374939"/>
            <a:ext cx="2351437" cy="621905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El </a:t>
            </a:r>
            <a:r>
              <a:rPr lang="en-US" dirty="0" err="1" smtClean="0">
                <a:solidFill>
                  <a:schemeClr val="tx1"/>
                </a:solidFill>
              </a:rPr>
              <a:t>gimnasio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35</Words>
  <Application>Microsoft Macintosh PowerPoint</Application>
  <PresentationFormat>On-screen Show (4:3)</PresentationFormat>
  <Paragraphs>15</Paragraphs>
  <Slides>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Nabila y Geetika</vt:lpstr>
      <vt:lpstr>Slide 2</vt:lpstr>
      <vt:lpstr>Slide 3</vt:lpstr>
      <vt:lpstr>Slide 4</vt:lpstr>
      <vt:lpstr>Slide 5</vt:lpstr>
      <vt:lpstr>Slide 6</vt:lpstr>
      <vt:lpstr>Slide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NYCDOE</dc:creator>
  <cp:lastModifiedBy>NYCDOE</cp:lastModifiedBy>
  <cp:revision>9</cp:revision>
  <dcterms:created xsi:type="dcterms:W3CDTF">2013-09-27T01:23:37Z</dcterms:created>
  <dcterms:modified xsi:type="dcterms:W3CDTF">2013-09-27T01:26:23Z</dcterms:modified>
</cp:coreProperties>
</file>